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96" r:id="rId3"/>
    <p:sldId id="285" r:id="rId4"/>
    <p:sldId id="274" r:id="rId5"/>
    <p:sldId id="256" r:id="rId6"/>
    <p:sldId id="282" r:id="rId7"/>
    <p:sldId id="300" r:id="rId8"/>
    <p:sldId id="269" r:id="rId9"/>
    <p:sldId id="284" r:id="rId10"/>
    <p:sldId id="302" r:id="rId11"/>
    <p:sldId id="289" r:id="rId12"/>
    <p:sldId id="303" r:id="rId13"/>
    <p:sldId id="293" r:id="rId14"/>
    <p:sldId id="304" r:id="rId15"/>
    <p:sldId id="305" r:id="rId16"/>
    <p:sldId id="294" r:id="rId17"/>
    <p:sldId id="306" r:id="rId18"/>
    <p:sldId id="30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7B87B4-F49D-47BA-8BCC-A0E0497F3E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3F4DFB-B2D7-459C-8A83-9E79762CE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D6C9EB-9757-4134-A137-EB6E89E2E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46FE3B-A983-4267-A5D4-52D574C3D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DDA659-34D2-4A19-8E6F-BF81ECCC9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299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213AB-0EFC-4CB2-8F99-0B1092E82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33A669-8258-47D8-8A6A-A5089156B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00923F-5B4A-4227-9482-E35ABD7DC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2A9CBD-A456-4FB2-B89E-247FC396B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648220-F4AA-41BD-84F4-83928A842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22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50F9AB4-8BEA-4CB7-A0F9-989DCB69E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4C8E3C-F88B-484F-AAE0-5673B4D98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C0F91D-D41E-45E5-8CA5-479A62A3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9FCF5B-BF85-4E7E-A19F-7A3C5CD9F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7909D-E37D-406A-A932-4A626D8C7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741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61C84-A054-4DD9-9375-83E0BD025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44959D-A06A-4040-891A-78F1CB062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FFF3B2-6A36-4689-8F8B-F6872F836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AF5F89-C731-4545-82F0-DB7FDE0A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10CE51-B629-4494-B53A-AD6795621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772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1EC38-3F27-485F-A8ED-2D187E596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B1A2B7-E8B0-4DC4-97E1-B6C44D78A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89732A-71DB-44F0-9519-107A00A84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BC7091-7FCD-4C6C-B880-BFC16B439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7F8D32-2A36-4892-95C3-6125E276D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55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CFA01-0BC1-4673-BCEA-037CA88D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FD6AD-D478-4213-A2E6-1B37E280C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DDA428-EC99-4323-A3EC-0CF6626DB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68E042-59C8-44AB-9752-CAD8BDBF5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7DC39B-9DA1-4CC0-B6E9-A84663CAE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4857B4-C951-4A31-9FD4-D6FB26F8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5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E00E19-3376-4AD7-82F5-68098B424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06FA32-3FC8-4E34-9E38-3DCEC44A8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6A312C-2E67-4785-9DB2-C5920DA71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1A2C694-59FB-4814-80A4-19A224D32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1B4D2F5-8DFF-4032-945D-5D81A09EDD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6E81F4-C52F-418B-9D58-6C85B53DB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93321B7-5C85-4051-A185-5772356D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B23FF7A-5201-412D-9D54-D0D0EB16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283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DC9577-6136-40E2-964F-8AEA07C3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C629BD1-EB14-43DE-A262-E815095E3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5537-9EF1-449B-A7B7-2DD14C4C0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258EC59-E6C1-43F9-A900-C648C8734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227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8EA793-83FF-4CA1-A924-0C3C15886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B2B35C-2A2B-4879-8243-94E33AFD9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4AEFE22-1401-4F9F-99C5-8C0E8844F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5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C37371-65E6-48D0-A72D-4626A5C04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8A0B47-2B45-484B-B908-C2A756BC9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CD6651-927C-4F36-A270-BB36B5969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5C1C81-56C9-4739-9742-39768CC0A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CF39A7-404C-4711-8404-79F251D23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E35AB4-D2C6-48A6-8F79-6858EADA6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019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D56299-497C-4783-9D07-9F5A7CA14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AE3ACC7-1E53-416B-83FC-2C3DAD8B25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3EBDF0-562F-4707-8D70-94B1EEFEB6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927A5DE-A0DB-4EC7-A661-4E51FFC05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33E3C2-2828-48E9-8257-0CEB6E7E7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E094F3-A2F5-456D-9731-E2CF21F30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037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69F9B-5361-4B53-AC00-C31682FE8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C28719-11EE-4391-BAD3-037F444E5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6C7FDD-F811-4465-916E-B0A3D82D3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9365B-2E3D-4854-855C-D51AAE07DF3E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0459AC-38F2-4B5E-8E6F-F8D4DFC15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816E2B-7C3C-4B03-B128-A5481FDA8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CD26E-DE98-42C3-946B-8B4746D2B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36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22.png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2.bp.blogspot.com/-ZZEOQsvKF8g/WxJ4I_Ux5oI/AAAAAAAAZps/OQfROMMT2QYFj5a93fvjZWJMaHIGv_sowCLcBGAs/s1600/kremlin.jpg">
            <a:extLst>
              <a:ext uri="{FF2B5EF4-FFF2-40B4-BE49-F238E27FC236}">
                <a16:creationId xmlns:a16="http://schemas.microsoft.com/office/drawing/2014/main" id="{A4608C72-99BD-43B4-8795-06099EA8C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850854-96C0-4BDF-98C8-9BDB1B6294C5}"/>
              </a:ext>
            </a:extLst>
          </p:cNvPr>
          <p:cNvSpPr txBox="1"/>
          <p:nvPr/>
        </p:nvSpPr>
        <p:spPr>
          <a:xfrm>
            <a:off x="2020529" y="479323"/>
            <a:ext cx="8524567" cy="156332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«Кострома – </a:t>
            </a:r>
          </a:p>
          <a:p>
            <a:pPr algn="ctr"/>
            <a:r>
              <a:rPr lang="ru-RU" dirty="0">
                <a:solidFill>
                  <a:srgbClr val="0070C0"/>
                </a:solidFill>
              </a:rPr>
              <a:t>жемчужина России»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8726B9-BEE6-45EB-878C-DA1F0A5E1ACC}"/>
              </a:ext>
            </a:extLst>
          </p:cNvPr>
          <p:cNvSpPr txBox="1"/>
          <p:nvPr/>
        </p:nvSpPr>
        <p:spPr>
          <a:xfrm>
            <a:off x="2423652" y="5007078"/>
            <a:ext cx="8524567" cy="156332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Старшая группа №2 </a:t>
            </a:r>
          </a:p>
          <a:p>
            <a:pPr algn="ctr"/>
            <a:r>
              <a:rPr lang="ru-RU" dirty="0">
                <a:solidFill>
                  <a:srgbClr val="0070C0"/>
                </a:solidFill>
              </a:rPr>
              <a:t>«</a:t>
            </a:r>
            <a:r>
              <a:rPr lang="ru-RU" dirty="0" err="1">
                <a:solidFill>
                  <a:srgbClr val="0070C0"/>
                </a:solidFill>
              </a:rPr>
              <a:t>Дельфинчики</a:t>
            </a:r>
            <a:r>
              <a:rPr lang="ru-RU" dirty="0">
                <a:solidFill>
                  <a:srgbClr val="0070C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80062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81E92DF-0DCD-45AF-9B97-F2C2B50777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408" r="51959"/>
          <a:stretch/>
        </p:blipFill>
        <p:spPr>
          <a:xfrm>
            <a:off x="0" y="988142"/>
            <a:ext cx="12192000" cy="586985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12F3EF-BD10-4048-8E11-68FE934F79A7}"/>
              </a:ext>
            </a:extLst>
          </p:cNvPr>
          <p:cNvSpPr/>
          <p:nvPr/>
        </p:nvSpPr>
        <p:spPr>
          <a:xfrm>
            <a:off x="0" y="0"/>
            <a:ext cx="12192000" cy="9881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F69A8E-423A-4E33-94EE-C0A7E882E285}"/>
              </a:ext>
            </a:extLst>
          </p:cNvPr>
          <p:cNvSpPr txBox="1"/>
          <p:nvPr/>
        </p:nvSpPr>
        <p:spPr>
          <a:xfrm>
            <a:off x="3795253" y="-27521"/>
            <a:ext cx="5496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rgbClr val="0070C0"/>
                </a:solidFill>
              </a:rPr>
              <a:t>Золотые ворота</a:t>
            </a:r>
          </a:p>
        </p:txBody>
      </p:sp>
      <p:pic>
        <p:nvPicPr>
          <p:cNvPr id="5" name="золотые ворота">
            <a:hlinkClick r:id="" action="ppaction://media"/>
            <a:extLst>
              <a:ext uri="{FF2B5EF4-FFF2-40B4-BE49-F238E27FC236}">
                <a16:creationId xmlns:a16="http://schemas.microsoft.com/office/drawing/2014/main" id="{D7E5DDF7-07B1-4226-8011-C20B8FF3A3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43369" y="61500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0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6761AE-3EEE-4699-B085-5C6780DFA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144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99961B-AE1F-4E00-BDC4-FAF402AA25B9}"/>
              </a:ext>
            </a:extLst>
          </p:cNvPr>
          <p:cNvPicPr/>
          <p:nvPr/>
        </p:nvPicPr>
        <p:blipFill rotWithShape="1">
          <a:blip r:embed="rId2"/>
          <a:srcRect l="2969" t="3611" r="1875" b="388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3178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g-fotki.yandex.ru/get/1362522/97833783.1941/0_202e5d_2f610001_orig.jpg">
            <a:extLst>
              <a:ext uri="{FF2B5EF4-FFF2-40B4-BE49-F238E27FC236}">
                <a16:creationId xmlns:a16="http://schemas.microsoft.com/office/drawing/2014/main" id="{96593DD5-B7D0-4F16-AD81-990C0CC403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87" t="4732" r="4324" b="1302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940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nesiditsa.ru/wp-content/uploads/2014/01/image00218.jpg">
            <a:extLst>
              <a:ext uri="{FF2B5EF4-FFF2-40B4-BE49-F238E27FC236}">
                <a16:creationId xmlns:a16="http://schemas.microsoft.com/office/drawing/2014/main" id="{3B34C41F-F584-4F7E-872F-557BB0C6C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2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1243/000d0a92-5dec5caa/img2.jpg">
            <a:extLst>
              <a:ext uri="{FF2B5EF4-FFF2-40B4-BE49-F238E27FC236}">
                <a16:creationId xmlns:a16="http://schemas.microsoft.com/office/drawing/2014/main" id="{517A0923-13E4-412C-8F41-EB4A0A49EE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9032" r="5766" b="1935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5.infourok.ru/uploads/ex/1243/000d0a92-5dec5caa/img2.jpg">
            <a:extLst>
              <a:ext uri="{FF2B5EF4-FFF2-40B4-BE49-F238E27FC236}">
                <a16:creationId xmlns:a16="http://schemas.microsoft.com/office/drawing/2014/main" id="{EBDCEBC4-4259-4B53-A987-D9E452D5A3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56" b="83750" l="2344" r="31953">
                        <a14:foregroundMark x1="13438" y1="15556" x2="16094" y2="10556"/>
                        <a14:foregroundMark x1="2344" y1="66528" x2="3984" y2="68889"/>
                        <a14:foregroundMark x1="11719" y1="80694" x2="14375" y2="83333"/>
                        <a14:foregroundMark x1="16484" y1="84444" x2="19688" y2="83750"/>
                        <a14:foregroundMark x1="19688" y1="83750" x2="19922" y2="83472"/>
                        <a14:foregroundMark x1="30156" y1="73056" x2="31953" y2="68194"/>
                        <a14:foregroundMark x1="31953" y1="68194" x2="31953" y2="68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3" t="8173" r="66492" b="12258"/>
          <a:stretch/>
        </p:blipFill>
        <p:spPr bwMode="auto">
          <a:xfrm>
            <a:off x="1799302" y="0"/>
            <a:ext cx="48745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462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eduportal44.ru/Kostroma_EDU/mdou38/8651/%D0%A2%D0%B5%D1%80%D0%B5%D0%BC%20%D1%81%D0%BD%D0%B5%D0%B3%D1%83%D1%80%D0%BE%D1%87%D0%BA%D0%B8.jpg">
            <a:extLst>
              <a:ext uri="{FF2B5EF4-FFF2-40B4-BE49-F238E27FC236}">
                <a16:creationId xmlns:a16="http://schemas.microsoft.com/office/drawing/2014/main" id="{D3C07E01-FACE-4982-9630-0940A6BD3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5.infourok.ru/uploads/ex/1243/000d0a92-5dec5caa/img2.jpg">
            <a:extLst>
              <a:ext uri="{FF2B5EF4-FFF2-40B4-BE49-F238E27FC236}">
                <a16:creationId xmlns:a16="http://schemas.microsoft.com/office/drawing/2014/main" id="{9A781A9A-D466-4BDF-9A66-1E7B94DFA8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56" b="83750" l="2344" r="31953">
                        <a14:foregroundMark x1="13438" y1="15556" x2="16094" y2="10556"/>
                        <a14:foregroundMark x1="2344" y1="66528" x2="3984" y2="68889"/>
                        <a14:foregroundMark x1="11719" y1="80694" x2="14375" y2="83333"/>
                        <a14:foregroundMark x1="16484" y1="84444" x2="19688" y2="83750"/>
                        <a14:foregroundMark x1="19688" y1="83750" x2="19922" y2="83472"/>
                        <a14:foregroundMark x1="30156" y1="73056" x2="31953" y2="68194"/>
                        <a14:foregroundMark x1="31953" y1="68194" x2="31953" y2="68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3" t="8173" r="66492" b="12258"/>
          <a:stretch/>
        </p:blipFill>
        <p:spPr bwMode="auto">
          <a:xfrm flipH="1">
            <a:off x="9473379" y="3033325"/>
            <a:ext cx="2718621" cy="382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97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xn----dtbib5bdcfh.xn--p1ai/wp-content/uploads/2020/04/do_kostroma_12.jpg">
            <a:extLst>
              <a:ext uri="{FF2B5EF4-FFF2-40B4-BE49-F238E27FC236}">
                <a16:creationId xmlns:a16="http://schemas.microsoft.com/office/drawing/2014/main" id="{9E0A9A7C-F855-44CB-A67A-B4BF745AA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sun9-6.userapi.com/c855228/v855228372/212880/Wt_KXWGF_J8.jpg">
            <a:extLst>
              <a:ext uri="{FF2B5EF4-FFF2-40B4-BE49-F238E27FC236}">
                <a16:creationId xmlns:a16="http://schemas.microsoft.com/office/drawing/2014/main" id="{A3380D6F-22F7-46BC-BD94-9D81B4F94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78" b="99669" l="1671" r="94511">
                        <a14:foregroundMark x1="47733" y1="10099" x2="57518" y2="9603"/>
                        <a14:foregroundMark x1="25060" y1="59934" x2="9308" y2="64238"/>
                        <a14:foregroundMark x1="8831" y1="87252" x2="16229" y2="98841"/>
                        <a14:foregroundMark x1="46062" y1="82947" x2="32458" y2="99669"/>
                        <a14:foregroundMark x1="91885" y1="52483" x2="94511" y2="58609"/>
                        <a14:foregroundMark x1="1909" y1="57285" x2="18377" y2="55298"/>
                        <a14:foregroundMark x1="46062" y1="18046" x2="46062" y2="20199"/>
                        <a14:foregroundMark x1="4773" y1="64735" x2="4057" y2="76490"/>
                        <a14:foregroundMark x1="46062" y1="12252" x2="44630" y2="16556"/>
                        <a14:foregroundMark x1="45107" y1="14238" x2="44869" y2="23841"/>
                        <a14:foregroundMark x1="44869" y1="23841" x2="45346" y2="24669"/>
                        <a14:foregroundMark x1="52029" y1="8278" x2="62530" y2="10596"/>
                        <a14:foregroundMark x1="49403" y1="8775" x2="61337" y2="10430"/>
                        <a14:foregroundMark x1="61337" y1="10430" x2="66826" y2="17881"/>
                        <a14:foregroundMark x1="66826" y1="17881" x2="63246" y2="22185"/>
                        <a14:foregroundMark x1="44630" y1="12417" x2="45823" y2="23510"/>
                        <a14:foregroundMark x1="62530" y1="10430" x2="64678" y2="15066"/>
                        <a14:foregroundMark x1="48687" y1="8775" x2="54415" y2="87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23"/>
          <a:stretch/>
        </p:blipFill>
        <p:spPr bwMode="auto">
          <a:xfrm>
            <a:off x="9134945" y="2669458"/>
            <a:ext cx="3057055" cy="416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5.infourok.ru/uploads/ex/1243/000d0a92-5dec5caa/img2.jpg">
            <a:extLst>
              <a:ext uri="{FF2B5EF4-FFF2-40B4-BE49-F238E27FC236}">
                <a16:creationId xmlns:a16="http://schemas.microsoft.com/office/drawing/2014/main" id="{4AC9D709-B94F-49E3-94CD-165FA271A5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556" b="83750" l="2344" r="31953">
                        <a14:foregroundMark x1="13438" y1="15556" x2="16094" y2="10556"/>
                        <a14:foregroundMark x1="2344" y1="66528" x2="3984" y2="68889"/>
                        <a14:foregroundMark x1="11719" y1="80694" x2="14375" y2="83333"/>
                        <a14:foregroundMark x1="16484" y1="84444" x2="19688" y2="83750"/>
                        <a14:foregroundMark x1="19688" y1="83750" x2="19922" y2="83472"/>
                        <a14:foregroundMark x1="30156" y1="73056" x2="31953" y2="68194"/>
                        <a14:foregroundMark x1="31953" y1="68194" x2="31953" y2="68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3" t="8173" r="66492" b="12258"/>
          <a:stretch/>
        </p:blipFill>
        <p:spPr bwMode="auto">
          <a:xfrm>
            <a:off x="3311919" y="2557060"/>
            <a:ext cx="3057055" cy="430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474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zagovorov.ru/wp-content/uploads/2015/02/153.jpg">
            <a:extLst>
              <a:ext uri="{FF2B5EF4-FFF2-40B4-BE49-F238E27FC236}">
                <a16:creationId xmlns:a16="http://schemas.microsoft.com/office/drawing/2014/main" id="{CD61D12D-4DDF-4057-8136-8794059B885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" t="6452" r="3951" b="709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393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6205/83813999.15a/0_843d0_3636339e_XL.jpg">
            <a:extLst>
              <a:ext uri="{FF2B5EF4-FFF2-40B4-BE49-F238E27FC236}">
                <a16:creationId xmlns:a16="http://schemas.microsoft.com/office/drawing/2014/main" id="{9E9981E2-2A6B-4AB4-8E09-16C11C425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A2BFA0-FE1F-4FF9-B7CE-01151D1D1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7" y="634182"/>
            <a:ext cx="8624829" cy="62238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4AAC49-D524-4982-81E5-0AC1CCD05AA4}"/>
              </a:ext>
            </a:extLst>
          </p:cNvPr>
          <p:cNvSpPr txBox="1"/>
          <p:nvPr/>
        </p:nvSpPr>
        <p:spPr>
          <a:xfrm>
            <a:off x="3190567" y="86360"/>
            <a:ext cx="58108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Золотое кольцо России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56414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s://2.bp.blogspot.com/-ZZEOQsvKF8g/WxJ4I_Ux5oI/AAAAAAAAZps/OQfROMMT2QYFj5a93fvjZWJMaHIGv_sowCLcBGAs/s1600/kremlin.jpg">
            <a:extLst>
              <a:ext uri="{FF2B5EF4-FFF2-40B4-BE49-F238E27FC236}">
                <a16:creationId xmlns:a16="http://schemas.microsoft.com/office/drawing/2014/main" id="{2E0E6DF6-634B-4566-89FC-7C82AA951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https://i2.wp.com/russianarts.online/wp-content/uploads/2020/03/20488-7367-1500px-coat_of_arms_of_kostroma.svg_.png?ssl=1">
            <a:extLst>
              <a:ext uri="{FF2B5EF4-FFF2-40B4-BE49-F238E27FC236}">
                <a16:creationId xmlns:a16="http://schemas.microsoft.com/office/drawing/2014/main" id="{7EB10471-91C3-4485-B9F6-3DAA7E90A6C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45" y="647065"/>
            <a:ext cx="4210050" cy="5563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ds04.infourok.ru/uploads/ex/0e7a/00144641-e4dcbbe3/img2.jpg">
            <a:extLst>
              <a:ext uri="{FF2B5EF4-FFF2-40B4-BE49-F238E27FC236}">
                <a16:creationId xmlns:a16="http://schemas.microsoft.com/office/drawing/2014/main" id="{3AEB4FA3-D0C6-411C-9335-5529C144B51F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2" t="58249" r="19818" b="9008"/>
          <a:stretch/>
        </p:blipFill>
        <p:spPr bwMode="auto">
          <a:xfrm>
            <a:off x="6096000" y="1586988"/>
            <a:ext cx="5105400" cy="3448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05721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ostromka.ru/photo/air/img/airpano02.jpg">
            <a:extLst>
              <a:ext uri="{FF2B5EF4-FFF2-40B4-BE49-F238E27FC236}">
                <a16:creationId xmlns:a16="http://schemas.microsoft.com/office/drawing/2014/main" id="{9628521F-A3F5-43CC-BA30-2CB0CF0CC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333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ontent.skyscnr.com/m/400459ed50eb2ce5/original/GettyImages-450137433.jpg?resize=1800px:1800px&amp;quality=100">
            <a:extLst>
              <a:ext uri="{FF2B5EF4-FFF2-40B4-BE49-F238E27FC236}">
                <a16:creationId xmlns:a16="http://schemas.microsoft.com/office/drawing/2014/main" id="{FB4D170B-9D9D-4D6B-BD89-DD1911ACD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947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eduportal44.ru/Kostroma_EDU/mdou38/8651/fire-tower.jpg">
            <a:extLst>
              <a:ext uri="{FF2B5EF4-FFF2-40B4-BE49-F238E27FC236}">
                <a16:creationId xmlns:a16="http://schemas.microsoft.com/office/drawing/2014/main" id="{509917E9-D2EA-4937-BA77-BB39C289C9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225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cdn.fishki.net/upload/post/2018/09/09/2699066/92298272be7524c3376f5ece7d341288.jpg">
            <a:extLst>
              <a:ext uri="{FF2B5EF4-FFF2-40B4-BE49-F238E27FC236}">
                <a16:creationId xmlns:a16="http://schemas.microsoft.com/office/drawing/2014/main" id="{C92F10F7-A5EA-4F95-91FD-605BB6554D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9"/>
          <a:stretch/>
        </p:blipFill>
        <p:spPr bwMode="auto">
          <a:xfrm>
            <a:off x="6887496" y="3451235"/>
            <a:ext cx="5304503" cy="340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cdn.fishki.net/upload/post/2018/09/09/2699066/f3f1d78eab61dd9309208c95f878ffbd.jpg">
            <a:extLst>
              <a:ext uri="{FF2B5EF4-FFF2-40B4-BE49-F238E27FC236}">
                <a16:creationId xmlns:a16="http://schemas.microsoft.com/office/drawing/2014/main" id="{4C795E65-22B6-4AAB-BB5D-CCAF652C9F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6"/>
          <a:stretch/>
        </p:blipFill>
        <p:spPr bwMode="auto">
          <a:xfrm>
            <a:off x="0" y="1"/>
            <a:ext cx="5289797" cy="34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cdn.fishki.net/upload/post/2018/09/09/2699066/e9d12628377814ab9ccaa8d0080756a6.jpg">
            <a:extLst>
              <a:ext uri="{FF2B5EF4-FFF2-40B4-BE49-F238E27FC236}">
                <a16:creationId xmlns:a16="http://schemas.microsoft.com/office/drawing/2014/main" id="{7061EADC-48A5-4D34-AA99-D87EF0F5EF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6"/>
          <a:stretch/>
        </p:blipFill>
        <p:spPr bwMode="auto">
          <a:xfrm>
            <a:off x="6903020" y="2"/>
            <a:ext cx="5288979" cy="34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cdn.fishki.net/upload/post/2018/09/09/2699066/382323204462509dc778538a8a28b9fe.jpg">
            <a:extLst>
              <a:ext uri="{FF2B5EF4-FFF2-40B4-BE49-F238E27FC236}">
                <a16:creationId xmlns:a16="http://schemas.microsoft.com/office/drawing/2014/main" id="{8206949C-4906-4811-A4BF-728782B9AB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1"/>
          <a:stretch/>
        </p:blipFill>
        <p:spPr bwMode="auto">
          <a:xfrm>
            <a:off x="0" y="3451235"/>
            <a:ext cx="5289796" cy="340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01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9C522E-FFD3-4EE8-B2B7-2AE206029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dn.photosight.ru/img/6/f8a/6284086_large.jpg">
            <a:extLst>
              <a:ext uri="{FF2B5EF4-FFF2-40B4-BE49-F238E27FC236}">
                <a16:creationId xmlns:a16="http://schemas.microsoft.com/office/drawing/2014/main" id="{DCC2C726-9D10-4947-8F25-13D13902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7274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18</Words>
  <Application>Microsoft Office PowerPoint</Application>
  <PresentationFormat>Широкоэкранный</PresentationFormat>
  <Paragraphs>6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</dc:creator>
  <cp:lastModifiedBy>Natalia</cp:lastModifiedBy>
  <cp:revision>48</cp:revision>
  <cp:lastPrinted>2020-10-26T04:36:41Z</cp:lastPrinted>
  <dcterms:created xsi:type="dcterms:W3CDTF">2020-10-23T01:34:17Z</dcterms:created>
  <dcterms:modified xsi:type="dcterms:W3CDTF">2020-10-28T14:54:07Z</dcterms:modified>
</cp:coreProperties>
</file>